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6" r:id="rId4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6"/>
    </p:embeddedFont>
    <p:embeddedFont>
      <p:font typeface="Cambria Math" panose="02040503050406030204" pitchFamily="18" charset="0"/>
      <p:regular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Walter Turncoa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EBB029-1209-C15B-D40E-654D19E60BCE}"/>
              </a:ext>
            </a:extLst>
          </p:cNvPr>
          <p:cNvSpPr/>
          <p:nvPr/>
        </p:nvSpPr>
        <p:spPr>
          <a:xfrm>
            <a:off x="584761" y="1374873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696713"/>
            <a:ext cx="4300737" cy="28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12553</TotalTime>
  <Words>2259</Words>
  <Application>Microsoft Office PowerPoint</Application>
  <PresentationFormat>On-screen Show (16:9)</PresentationFormat>
  <Paragraphs>313</Paragraphs>
  <Slides>43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Walter Turncoat</vt:lpstr>
      <vt:lpstr>Tahoma</vt:lpstr>
      <vt:lpstr>Arial</vt:lpstr>
      <vt:lpstr>Cambria Math</vt:lpstr>
      <vt:lpstr>Wingdings</vt:lpstr>
      <vt:lpstr>Aharoni</vt:lpstr>
      <vt:lpstr>Nunito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Valdas Ivanauskas</cp:lastModifiedBy>
  <cp:revision>103</cp:revision>
  <dcterms:modified xsi:type="dcterms:W3CDTF">2025-04-22T18:36:53Z</dcterms:modified>
</cp:coreProperties>
</file>